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90" autoAdjust="0"/>
  </p:normalViewPr>
  <p:slideViewPr>
    <p:cSldViewPr snapToGrid="0">
      <p:cViewPr varScale="1">
        <p:scale>
          <a:sx n="106" d="100"/>
          <a:sy n="106" d="100"/>
        </p:scale>
        <p:origin x="126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6093" y="196957"/>
            <a:ext cx="9448800" cy="1825096"/>
          </a:xfrm>
        </p:spPr>
        <p:txBody>
          <a:bodyPr/>
          <a:lstStyle/>
          <a:p>
            <a:r>
              <a:rPr lang="en-US" dirty="0" smtClean="0"/>
              <a:t>SPACE Trail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6093" y="2121167"/>
            <a:ext cx="9448800" cy="685800"/>
          </a:xfrm>
        </p:spPr>
        <p:txBody>
          <a:bodyPr/>
          <a:lstStyle/>
          <a:p>
            <a:r>
              <a:rPr lang="en-US" dirty="0" smtClean="0"/>
              <a:t>An Android application developed by: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20606648">
            <a:off x="4540924" y="3214978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Matthan Myers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 rot="20613214">
            <a:off x="6342955" y="2718422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Andrew </a:t>
            </a:r>
            <a:r>
              <a:rPr lang="en-US" sz="1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Chepey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 rot="20747876">
            <a:off x="7408767" y="2550474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Robert Christian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 rot="20625018">
            <a:off x="5417456" y="2941485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Evan Kirkland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07770" y="3257465"/>
            <a:ext cx="5904816" cy="2623918"/>
            <a:chOff x="3007770" y="3257465"/>
            <a:chExt cx="5904816" cy="2623918"/>
          </a:xfrm>
        </p:grpSpPr>
        <p:grpSp>
          <p:nvGrpSpPr>
            <p:cNvPr id="37" name="Group 36"/>
            <p:cNvGrpSpPr/>
            <p:nvPr/>
          </p:nvGrpSpPr>
          <p:grpSpPr>
            <a:xfrm>
              <a:off x="3007770" y="3257465"/>
              <a:ext cx="5904816" cy="2623918"/>
              <a:chOff x="4280805" y="2636470"/>
              <a:chExt cx="5904816" cy="262391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280805" y="2636470"/>
                <a:ext cx="5904816" cy="2623918"/>
                <a:chOff x="6880881" y="2759115"/>
                <a:chExt cx="4952702" cy="1896961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 rot="21352823">
                  <a:off x="6880881" y="3725852"/>
                  <a:ext cx="2109029" cy="423809"/>
                  <a:chOff x="6283566" y="4513497"/>
                  <a:chExt cx="2209486" cy="484573"/>
                </a:xfrm>
              </p:grpSpPr>
              <p:sp>
                <p:nvSpPr>
                  <p:cNvPr id="24" name="Explosion 2 23"/>
                  <p:cNvSpPr/>
                  <p:nvPr/>
                </p:nvSpPr>
                <p:spPr>
                  <a:xfrm rot="20912194">
                    <a:off x="6283566" y="4513497"/>
                    <a:ext cx="2209486" cy="484573"/>
                  </a:xfrm>
                  <a:prstGeom prst="irregularSeal2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Explosion 2 24"/>
                  <p:cNvSpPr/>
                  <p:nvPr/>
                </p:nvSpPr>
                <p:spPr>
                  <a:xfrm rot="20912194">
                    <a:off x="6326105" y="4559940"/>
                    <a:ext cx="2087503" cy="417674"/>
                  </a:xfrm>
                  <a:prstGeom prst="irregularSeal2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Explosion 2 25"/>
                  <p:cNvSpPr/>
                  <p:nvPr/>
                </p:nvSpPr>
                <p:spPr>
                  <a:xfrm rot="20912194">
                    <a:off x="6331774" y="4617562"/>
                    <a:ext cx="1981200" cy="333955"/>
                  </a:xfrm>
                  <a:prstGeom prst="irregularSeal2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 rot="21352823">
                  <a:off x="7058825" y="4232267"/>
                  <a:ext cx="2109029" cy="423809"/>
                  <a:chOff x="6283566" y="4513497"/>
                  <a:chExt cx="2209486" cy="484573"/>
                </a:xfrm>
              </p:grpSpPr>
              <p:sp>
                <p:nvSpPr>
                  <p:cNvPr id="18" name="Explosion 2 17"/>
                  <p:cNvSpPr/>
                  <p:nvPr/>
                </p:nvSpPr>
                <p:spPr>
                  <a:xfrm rot="20912194">
                    <a:off x="6283566" y="4513497"/>
                    <a:ext cx="2209486" cy="484573"/>
                  </a:xfrm>
                  <a:prstGeom prst="irregularSeal2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Explosion 2 20"/>
                  <p:cNvSpPr/>
                  <p:nvPr/>
                </p:nvSpPr>
                <p:spPr>
                  <a:xfrm rot="20912194">
                    <a:off x="6326105" y="4559940"/>
                    <a:ext cx="2087503" cy="417674"/>
                  </a:xfrm>
                  <a:prstGeom prst="irregularSeal2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Explosion 2 19"/>
                  <p:cNvSpPr/>
                  <p:nvPr/>
                </p:nvSpPr>
                <p:spPr>
                  <a:xfrm rot="20912194">
                    <a:off x="6331774" y="4617562"/>
                    <a:ext cx="1981200" cy="333955"/>
                  </a:xfrm>
                  <a:prstGeom prst="irregularSeal2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8250379" y="2759115"/>
                  <a:ext cx="3583204" cy="1738771"/>
                  <a:chOff x="8250379" y="2759115"/>
                  <a:chExt cx="3583204" cy="1738771"/>
                </a:xfrm>
              </p:grpSpPr>
              <p:sp>
                <p:nvSpPr>
                  <p:cNvPr id="17" name="Trapezoid 16"/>
                  <p:cNvSpPr/>
                  <p:nvPr/>
                </p:nvSpPr>
                <p:spPr>
                  <a:xfrm rot="3917850">
                    <a:off x="8224268" y="3557775"/>
                    <a:ext cx="420047" cy="367826"/>
                  </a:xfrm>
                  <a:prstGeom prst="trapezoid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rapezoid 18"/>
                  <p:cNvSpPr/>
                  <p:nvPr/>
                </p:nvSpPr>
                <p:spPr>
                  <a:xfrm rot="3917850">
                    <a:off x="8479123" y="4092796"/>
                    <a:ext cx="420047" cy="367826"/>
                  </a:xfrm>
                  <a:prstGeom prst="trapezoid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Freeform 11"/>
                  <p:cNvSpPr/>
                  <p:nvPr/>
                </p:nvSpPr>
                <p:spPr>
                  <a:xfrm>
                    <a:off x="8434293" y="2759115"/>
                    <a:ext cx="3399290" cy="1738771"/>
                  </a:xfrm>
                  <a:custGeom>
                    <a:avLst/>
                    <a:gdLst>
                      <a:gd name="connsiteX0" fmla="*/ 943753 w 3399290"/>
                      <a:gd name="connsiteY0" fmla="*/ 1734620 h 1738771"/>
                      <a:gd name="connsiteX1" fmla="*/ 3392755 w 3399290"/>
                      <a:gd name="connsiteY1" fmla="*/ 56894 h 1738771"/>
                      <a:gd name="connsiteX2" fmla="*/ 124769 w 3399290"/>
                      <a:gd name="connsiteY2" fmla="*/ 518070 h 1738771"/>
                      <a:gd name="connsiteX3" fmla="*/ 943753 w 3399290"/>
                      <a:gd name="connsiteY3" fmla="*/ 1734620 h 1738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99290" h="1738771">
                        <a:moveTo>
                          <a:pt x="943753" y="1734620"/>
                        </a:moveTo>
                        <a:cubicBezTo>
                          <a:pt x="1488417" y="1657757"/>
                          <a:pt x="3529252" y="259652"/>
                          <a:pt x="3392755" y="56894"/>
                        </a:cubicBezTo>
                        <a:cubicBezTo>
                          <a:pt x="3256258" y="-145864"/>
                          <a:pt x="534261" y="237124"/>
                          <a:pt x="124769" y="518070"/>
                        </a:cubicBezTo>
                        <a:cubicBezTo>
                          <a:pt x="-284723" y="799016"/>
                          <a:pt x="399089" y="1811483"/>
                          <a:pt x="943753" y="173462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8876066" y="3528637"/>
                    <a:ext cx="468041" cy="436365"/>
                  </a:xfrm>
                  <a:prstGeom prst="ellipse">
                    <a:avLst/>
                  </a:prstGeom>
                  <a:solidFill>
                    <a:schemeClr val="tx1">
                      <a:lumMod val="9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0204482" y="3141970"/>
                    <a:ext cx="468041" cy="436365"/>
                  </a:xfrm>
                  <a:prstGeom prst="ellipse">
                    <a:avLst/>
                  </a:prstGeom>
                  <a:solidFill>
                    <a:schemeClr val="tx1">
                      <a:lumMod val="9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546715" y="3338086"/>
                    <a:ext cx="468041" cy="436365"/>
                  </a:xfrm>
                  <a:prstGeom prst="ellipse">
                    <a:avLst/>
                  </a:prstGeom>
                  <a:solidFill>
                    <a:schemeClr val="tx1">
                      <a:lumMod val="9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10841234" y="2943511"/>
                    <a:ext cx="468041" cy="436365"/>
                  </a:xfrm>
                  <a:prstGeom prst="ellipse">
                    <a:avLst/>
                  </a:prstGeom>
                  <a:solidFill>
                    <a:schemeClr val="tx1">
                      <a:lumMod val="9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20319" t="22534" r="74681" b="66081"/>
              <a:stretch/>
            </p:blipFill>
            <p:spPr>
              <a:xfrm rot="20882025">
                <a:off x="6670925" y="3698249"/>
                <a:ext cx="594029" cy="61888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3"/>
              <a:srcRect l="3244" t="29464" r="86231" b="49636"/>
              <a:stretch/>
            </p:blipFill>
            <p:spPr>
              <a:xfrm rot="20333006">
                <a:off x="7408213" y="3422195"/>
                <a:ext cx="603906" cy="63382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4"/>
              <a:srcRect l="14490" t="37913" r="75318" b="42954"/>
              <a:stretch/>
            </p:blipFill>
            <p:spPr>
              <a:xfrm rot="20287444">
                <a:off x="8954321" y="2864067"/>
                <a:ext cx="654379" cy="64043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5"/>
              <a:srcRect l="33158" t="36928" r="61337" b="53590"/>
              <a:stretch/>
            </p:blipFill>
            <p:spPr>
              <a:xfrm rot="21429192">
                <a:off x="8144539" y="3143344"/>
                <a:ext cx="669721" cy="648986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42" name="Rectangle 41"/>
            <p:cNvSpPr/>
            <p:nvPr/>
          </p:nvSpPr>
          <p:spPr>
            <a:xfrm rot="20636340">
              <a:off x="4689918" y="3500764"/>
              <a:ext cx="3426336" cy="523220"/>
            </a:xfrm>
            <a:prstGeom prst="rect">
              <a:avLst/>
            </a:prstGeom>
            <a:noFill/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spc="50" dirty="0" smtClean="0">
                  <a:ln w="0">
                    <a:noFill/>
                  </a:ln>
                  <a:solidFill>
                    <a:srgbClr val="00206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Team 19</a:t>
              </a:r>
              <a:endParaRPr lang="en-US" sz="2800" b="1" cap="none" spc="50" dirty="0">
                <a:ln w="0">
                  <a:noFill/>
                </a:ln>
                <a:solidFill>
                  <a:srgbClr val="00206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6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2.5E-6 1.11111E-6 C 0.04362 0.00162 0.06042 0.00394 0.09753 0.00116 C 0.09909 0.00116 0.10065 0.00023 0.10221 1.11111E-6 C 0.10547 -0.00046 0.10859 -0.00069 0.11185 -0.00115 L 0.12617 -0.0037 C 0.13776 -0.00532 0.1418 -0.00532 0.15547 -0.00602 C 0.15833 -0.00717 0.16133 -0.00879 0.16432 -0.00972 C 0.16654 -0.01041 0.16888 -0.01041 0.17109 -0.01088 C 0.18307 -0.01319 0.17266 -0.0118 0.19154 -0.01342 L 0.197 -0.01574 C 0.19818 -0.0162 0.19935 -0.01643 0.20039 -0.0169 C 0.20182 -0.01759 0.20312 -0.01852 0.20456 -0.01944 L 0.20651 -0.0206 L 0.20859 -0.02176 C 0.21159 -0.02523 0.21276 -0.02639 0.21549 -0.03264 C 0.21615 -0.03426 0.2168 -0.03611 0.21745 -0.0375 C 0.22005 -0.04305 0.21901 -0.03981 0.22227 -0.0449 C 0.22825 -0.0544 0.22331 -0.04815 0.22773 -0.05324 C 0.22799 -0.05463 0.22799 -0.05578 0.22839 -0.05694 C 0.22878 -0.05787 0.2293 -0.05856 0.22982 -0.05949 C 0.23047 -0.06088 0.23112 -0.0625 0.23177 -0.06435 C 0.23268 -0.06666 0.23398 -0.06875 0.2345 -0.07153 C 0.23542 -0.07615 0.23477 -0.0743 0.23659 -0.07754 C 0.23685 -0.0787 0.23685 -0.08009 0.23724 -0.08125 C 0.23802 -0.08379 0.23906 -0.08611 0.23997 -0.08842 C 0.24049 -0.08981 0.24102 -0.09074 0.24141 -0.09213 C 0.24232 -0.09537 0.24336 -0.09838 0.24401 -0.10185 C 0.24492 -0.10578 0.24635 -0.10972 0.24674 -0.11389 C 0.24779 -0.12268 0.247 -0.11805 0.24948 -0.12731 C 0.25104 -0.14352 0.25026 -0.13703 0.25156 -0.14676 C 0.25182 -0.15069 0.25195 -0.15486 0.25221 -0.15879 C 0.2526 -0.16296 0.25312 -0.1669 0.25365 -0.17083 C 0.25391 -0.17291 0.25417 -0.175 0.2543 -0.17708 L 0.25495 -0.18796 C 0.25521 -0.19629 0.25573 -0.20486 0.25573 -0.21342 C 0.25573 -0.22338 0.25534 -0.23356 0.25495 -0.24375 C 0.25417 -0.27338 0.25495 -0.25115 0.25365 -0.26666 C 0.25339 -0.2699 0.25325 -0.27315 0.25299 -0.27639 C 0.2526 -0.27963 0.25208 -0.28287 0.25156 -0.28611 C 0.2513 -0.28958 0.25117 -0.29328 0.25091 -0.29699 C 0.25039 -0.30416 0.25026 -0.30949 0.24883 -0.31643 C 0.24792 -0.32129 0.24544 -0.33102 0.24544 -0.33102 C 0.24401 -0.34328 0.24583 -0.33078 0.24271 -0.34305 C 0.23867 -0.35903 0.24596 -0.34143 0.23659 -0.36736 L 0.23047 -0.38426 C 0.22956 -0.38657 0.22878 -0.38935 0.22773 -0.39143 C 0.225 -0.39745 0.22135 -0.40509 0.21888 -0.41088 C 0.2099 -0.43217 0.22018 -0.40833 0.20924 -0.43148 C 0.20273 -0.4456 0.20651 -0.43912 0.19974 -0.45208 C 0.19818 -0.45509 0.19648 -0.45764 0.19492 -0.46065 C 0.19375 -0.46296 0.19284 -0.46574 0.19154 -0.46782 C 0.19036 -0.4699 0.1888 -0.47083 0.1875 -0.47268 C 0.18646 -0.47407 0.18568 -0.47615 0.18477 -0.47754 C 0.18385 -0.47893 0.18294 -0.47986 0.18203 -0.48125 C 0.1806 -0.4831 0.17943 -0.48541 0.17799 -0.48727 C 0.17435 -0.4919 0.17096 -0.49699 0.16706 -0.50069 C 0.16562 -0.50185 0.16419 -0.50278 0.16289 -0.50416 C 0.15716 -0.51041 0.15547 -0.51389 0.15 -0.51875 C 0.13737 -0.52986 0.14753 -0.5206 0.13633 -0.52847 C 0.13151 -0.53194 0.12682 -0.53588 0.122 -0.53935 C 0.11979 -0.54097 0.11745 -0.54259 0.11523 -0.54421 C 0.11406 -0.54514 0.11276 -0.54537 0.11185 -0.54676 C 0.11107 -0.54745 0.11055 -0.54861 0.10977 -0.54907 C 0.10599 -0.55162 0.09896 -0.55301 0.09544 -0.55393 C 0.09245 -0.55555 0.08958 -0.5574 0.08659 -0.55879 C 0.08477 -0.55949 0.08294 -0.55926 0.08112 -0.55995 C 0.07839 -0.56088 0.07565 -0.56227 0.07292 -0.56365 C 0.07161 -0.56435 0.07018 -0.56528 0.06888 -0.56597 C 0.06615 -0.56736 0.06341 -0.56828 0.06068 -0.56967 C 0.05898 -0.5706 0.05755 -0.57245 0.05586 -0.57338 C 0.05273 -0.575 0.04948 -0.57592 0.04635 -0.57685 C 0.03685 -0.58032 0.02734 -0.58426 0.01771 -0.58657 C 0.01615 -0.58703 0.01458 -0.5875 0.01289 -0.58796 C 0.01068 -0.58842 0.00833 -0.58842 0.00612 -0.58912 C -0.00365 -0.59143 0.00065 -0.5912 -0.00677 -0.59282 C -0.01094 -0.59352 -0.01497 -0.59421 -0.01914 -0.59514 C -0.02227 -0.59583 -0.02539 -0.59699 -0.02865 -0.59745 C -0.0319 -0.59815 -0.0474 -0.59977 -0.04974 -0.6 C -0.06875 -0.60185 -0.08073 -0.60231 -0.10234 -0.6037 C -0.10586 -0.6044 -0.10951 -0.60555 -0.11315 -0.60602 C -0.11823 -0.60671 -0.12318 -0.60671 -0.12826 -0.60717 L -0.13906 -0.60856 C -0.14466 -0.6118 -0.1388 -0.60856 -0.15143 -0.61088 C -0.17865 -0.61574 -0.14466 -0.61134 -0.17188 -0.61458 C -0.18242 -0.61782 -0.18776 -0.6199 -0.19779 -0.62176 C -0.20716 -0.62361 -0.21602 -0.62361 -0.22565 -0.6243 C -0.23034 -0.62592 -0.23607 -0.62801 -0.24076 -0.62916 C -0.25313 -0.63194 -0.25273 -0.63102 -0.26393 -0.63264 C -0.26615 -0.6331 -0.26836 -0.63379 -0.2707 -0.63403 C -0.27708 -0.63449 -0.28346 -0.63472 -0.28984 -0.63518 C -0.30143 -0.63819 -0.29089 -0.63565 -0.31367 -0.6375 C -0.31732 -0.63796 -0.32096 -0.63819 -0.32461 -0.63889 C -0.32995 -0.63958 -0.33542 -0.64004 -0.34089 -0.6412 C -0.35846 -0.64467 -0.33828 -0.64421 -0.36484 -0.64606 C -0.37617 -0.64699 -0.3875 -0.64676 -0.39883 -0.64722 C -0.41719 -0.65092 -0.38633 -0.6449 -0.41797 -0.64977 C -0.41914 -0.64977 -0.42018 -0.65069 -0.42135 -0.65092 C -0.42617 -0.65162 -0.43086 -0.65162 -0.43568 -0.65208 C -0.43841 -0.65231 -0.44115 -0.65278 -0.44388 -0.65324 C -0.45104 -0.65463 -0.44844 -0.65486 -0.45677 -0.65578 C -0.47526 -0.65764 -0.52422 -0.65926 -0.52904 -0.65949 L -0.55911 -0.66065 L -0.58359 -0.66551 C -0.58503 -0.66574 -0.58633 -0.6662 -0.58776 -0.66666 L -0.59792 -0.66898 C -0.60221 -0.6699 -0.60664 -0.6706 -0.61094 -0.67153 C -0.61745 -0.67453 -0.60859 -0.67083 -0.62096 -0.67384 C -0.62175 -0.67407 -0.6224 -0.67477 -0.62305 -0.67523 C -0.62422 -0.67569 -0.62526 -0.67592 -0.62643 -0.67639 C -0.63294 -0.67801 -0.63607 -0.67801 -0.64349 -0.6787 C -0.65391 -0.6824 -0.63646 -0.67639 -0.65378 -0.68125 C -0.65443 -0.68148 -0.65508 -0.68217 -0.65573 -0.6824 C -0.65938 -0.6831 -0.66302 -0.6831 -0.66667 -0.68356 C -0.66888 -0.68449 -0.67279 -0.68588 -0.67487 -0.68611 C -0.68464 -0.6868 -0.6944 -0.6868 -0.70417 -0.68727 C -0.72083 -0.69004 -0.71367 -0.68958 -0.72539 -0.68958 " pathEditMode="relative" ptsTypes="AAAAAAAAAAAAAAAAAAAAAAAAAAAAAAAAAAAAAAAAAAAAAAAAAA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&amp;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‘Oregon Trail’</a:t>
            </a:r>
          </a:p>
          <a:p>
            <a:r>
              <a:rPr lang="en-US" dirty="0" smtClean="0"/>
              <a:t>Astronomical data of solar system</a:t>
            </a:r>
          </a:p>
          <a:p>
            <a:r>
              <a:rPr lang="en-US" dirty="0" smtClean="0"/>
              <a:t>XML usage for loading and saving</a:t>
            </a:r>
          </a:p>
          <a:p>
            <a:r>
              <a:rPr lang="en-US" dirty="0" smtClean="0"/>
              <a:t>Objective is to visit all 9 planets</a:t>
            </a:r>
          </a:p>
          <a:p>
            <a:pPr lvl="1"/>
            <a:r>
              <a:rPr lang="en-US" dirty="0" smtClean="0"/>
              <a:t>Pluto is being used as a ‘planet’ in this game</a:t>
            </a:r>
          </a:p>
          <a:p>
            <a:r>
              <a:rPr lang="en-US" dirty="0" smtClean="0"/>
              <a:t>Player must manage supplies to stay alive</a:t>
            </a:r>
          </a:p>
          <a:p>
            <a:endParaRPr lang="en-US" dirty="0"/>
          </a:p>
        </p:txBody>
      </p:sp>
      <p:pic>
        <p:nvPicPr>
          <p:cNvPr id="1026" name="Picture 2" descr="http://files.tested.com/photos/2013/07/31/51653-oregon_tr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818" y="3765862"/>
            <a:ext cx="5249182" cy="295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4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Astronomical data gathered from XML at start of game</a:t>
            </a:r>
          </a:p>
          <a:p>
            <a:r>
              <a:rPr lang="en-US" dirty="0" smtClean="0"/>
              <a:t>Throughout game, saving via XML is available</a:t>
            </a:r>
          </a:p>
          <a:p>
            <a:r>
              <a:rPr lang="en-US" dirty="0" smtClean="0"/>
              <a:t>Loading available at start </a:t>
            </a:r>
            <a:r>
              <a:rPr lang="en-US" dirty="0" smtClean="0"/>
              <a:t>screen</a:t>
            </a:r>
          </a:p>
          <a:p>
            <a:r>
              <a:rPr lang="en-US" dirty="0" smtClean="0"/>
              <a:t>Use of buttons for activity traversal</a:t>
            </a:r>
          </a:p>
          <a:p>
            <a:r>
              <a:rPr lang="en-US" dirty="0" smtClean="0"/>
              <a:t>Separation of </a:t>
            </a:r>
            <a:r>
              <a:rPr lang="en-US" dirty="0"/>
              <a:t>g</a:t>
            </a:r>
            <a:r>
              <a:rPr lang="en-US" dirty="0" smtClean="0"/>
              <a:t>ame engine and UI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647" t="15119" r="23347" b="23048"/>
          <a:stretch/>
        </p:blipFill>
        <p:spPr>
          <a:xfrm>
            <a:off x="6717672" y="3274114"/>
            <a:ext cx="4264182" cy="3295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35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386" y="191740"/>
            <a:ext cx="8610600" cy="1293028"/>
          </a:xfrm>
        </p:spPr>
        <p:txBody>
          <a:bodyPr/>
          <a:lstStyle/>
          <a:p>
            <a:r>
              <a:rPr lang="en-US" dirty="0" smtClean="0"/>
              <a:t>Code snippets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408" t="18672" r="57120" b="62269"/>
          <a:stretch/>
        </p:blipFill>
        <p:spPr>
          <a:xfrm>
            <a:off x="201870" y="191605"/>
            <a:ext cx="5683198" cy="19359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787" t="34346" r="72525" b="32287"/>
          <a:stretch/>
        </p:blipFill>
        <p:spPr>
          <a:xfrm>
            <a:off x="917417" y="2453488"/>
            <a:ext cx="3883937" cy="39006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881" t="15119" r="39823" b="18427"/>
          <a:stretch/>
        </p:blipFill>
        <p:spPr>
          <a:xfrm>
            <a:off x="6291938" y="1156286"/>
            <a:ext cx="5613368" cy="54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624" y="614240"/>
            <a:ext cx="3740624" cy="1293028"/>
          </a:xfrm>
        </p:spPr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6" y="149305"/>
            <a:ext cx="3839545" cy="2159744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81" y="149305"/>
            <a:ext cx="3857875" cy="2170055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57" y="2290531"/>
            <a:ext cx="3857875" cy="2170055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6" y="2309049"/>
            <a:ext cx="3839546" cy="2159745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80" y="2290530"/>
            <a:ext cx="3857876" cy="2170055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6" y="4468794"/>
            <a:ext cx="3839545" cy="2159744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10" y="4460586"/>
            <a:ext cx="3868729" cy="2176160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80" y="4460585"/>
            <a:ext cx="3857876" cy="2170055"/>
          </a:xfrm>
          <a:prstGeom prst="rect">
            <a:avLst/>
          </a:prstGeom>
          <a:ln w="31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5260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Must keep project scope in mind</a:t>
            </a:r>
          </a:p>
          <a:p>
            <a:pPr lvl="1"/>
            <a:r>
              <a:rPr lang="en-US" dirty="0" smtClean="0"/>
              <a:t>Easy to get carried away with good but unrealistic ideas</a:t>
            </a:r>
          </a:p>
          <a:p>
            <a:r>
              <a:rPr lang="en-US" dirty="0" smtClean="0"/>
              <a:t>Splitting code based on functionality can be effective</a:t>
            </a:r>
          </a:p>
          <a:p>
            <a:pPr lvl="1"/>
            <a:r>
              <a:rPr lang="en-US" dirty="0" smtClean="0"/>
              <a:t>Game engine developed separately from App UI, then integrated</a:t>
            </a:r>
          </a:p>
          <a:p>
            <a:pPr lvl="1"/>
            <a:r>
              <a:rPr lang="en-US" dirty="0" smtClean="0"/>
              <a:t>Simultaneous working, little downtime</a:t>
            </a:r>
          </a:p>
          <a:p>
            <a:r>
              <a:rPr lang="en-US" dirty="0" smtClean="0"/>
              <a:t>XML proved useful</a:t>
            </a:r>
          </a:p>
          <a:p>
            <a:pPr lvl="1"/>
            <a:r>
              <a:rPr lang="en-US" dirty="0" smtClean="0"/>
              <a:t>Provided easy-to-read loading and saving options</a:t>
            </a:r>
          </a:p>
          <a:p>
            <a:pPr lvl="1"/>
            <a:r>
              <a:rPr lang="en-US" dirty="0" smtClean="0"/>
              <a:t>Use of clear tags is </a:t>
            </a:r>
            <a:r>
              <a:rPr lang="en-US" dirty="0" smtClean="0"/>
              <a:t>crucial</a:t>
            </a:r>
          </a:p>
          <a:p>
            <a:r>
              <a:rPr lang="en-US" dirty="0" smtClean="0"/>
              <a:t>Future changes</a:t>
            </a:r>
          </a:p>
          <a:p>
            <a:pPr lvl="1"/>
            <a:r>
              <a:rPr lang="en-US" dirty="0" smtClean="0"/>
              <a:t>Scoring system</a:t>
            </a:r>
          </a:p>
          <a:p>
            <a:pPr lvl="1"/>
            <a:r>
              <a:rPr lang="en-US" dirty="0" smtClean="0"/>
              <a:t>Bartering system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103</TotalTime>
  <Words>164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Vapor Trail</vt:lpstr>
      <vt:lpstr>SPACE Trail </vt:lpstr>
      <vt:lpstr>Concept &amp; Design</vt:lpstr>
      <vt:lpstr>Technical aspects</vt:lpstr>
      <vt:lpstr>Code snippets</vt:lpstr>
      <vt:lpstr>screenshots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Trail</dc:title>
  <dc:creator>Evan Kirkland</dc:creator>
  <cp:lastModifiedBy>Evan Kirkland</cp:lastModifiedBy>
  <cp:revision>15</cp:revision>
  <dcterms:created xsi:type="dcterms:W3CDTF">2014-12-07T17:31:03Z</dcterms:created>
  <dcterms:modified xsi:type="dcterms:W3CDTF">2014-12-08T18:09:35Z</dcterms:modified>
</cp:coreProperties>
</file>